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D8DB7-FD80-07C2-95B5-C133F3EF7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DC12D58-4809-653A-3672-B1397B986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FCB682-E46C-0993-D542-2D15CAE2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3FC27D-E09A-9D40-8CD4-FB41D59B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DE8099-CCA8-3A11-D3EC-AEFA70F90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2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364F98-C0C6-7EC8-64E3-FD1556814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8B196E-8C41-FF32-357E-9ABB5BD1E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62F280-9852-7CD4-3D92-4A6839135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D91016-199A-9C9B-0C8E-D6411B16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17E9B5-DD9D-4FF3-A032-1EBC033F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786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7F1F0-DDD2-0D8E-A8BD-4155E33B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D11A91-C360-1124-1D73-10E100AE2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7E3558-E7A5-20D0-DD94-6BF42C12E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DBE89A-51D2-75C5-3587-7720BCD94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87F28A-22C5-3A5F-0629-65895A75F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10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F57A7-06FA-2746-35D4-9A2565A5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733680-8512-5D9F-7096-C9E166BFA0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C165CA-DEFD-8FAC-F59A-010BF62ED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ED78CD-4489-903C-14F6-74F4D3AD1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75702E-4B59-B6CD-3846-C84B4B8F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D74891-A328-8E77-9773-F8EDDA24F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47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6EB3E-3D3A-82B1-424D-05430469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5DA612-32BE-2628-4254-8C9DA4949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2B20F4-BA8A-8AEE-9E10-A7EB66201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76B98A-08B0-2B82-77E5-CBB56EABA9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1841386-88C1-E078-BE62-7AEEE43563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7522609-35AF-03E5-A5AA-8BA852598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C3EB79D-9A23-A04B-AD6A-1438A44CD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DC317AB-E196-9D0B-C938-153BBAFB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953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DB4CB9-ECC9-B497-11D5-D6787470A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2D84551-A36B-2739-CC16-FB73ADD06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DB1E16-0285-AF3B-409C-864CDF983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A94D36-5575-7D35-65A6-9B44F564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299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EEA461F-0F4C-CB6C-6AE4-21C236093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30BFC5-28E9-25C2-B895-85434F892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B5AFF0-E017-03F1-594E-B861285A9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451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10DCF-8248-9D8C-67B2-DD6174277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8BFCB1-E8C1-E73E-452E-83EA24C90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228E0E-F6C7-A156-BAB8-56698261E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1C6EB4-B686-EAA7-5B19-2C1B15E2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95E8E3-3947-DBC9-6F0D-86BAA98F6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DCC1C2-A870-E969-D162-4ADDBE6C2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127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3A952-C734-DB91-E063-A87AA307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5CB6FAB-8B95-8140-8737-AA93DBE92B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05C5BF-A050-88BA-4F6C-D4A546892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4D8C68-B0C6-3D86-C020-806FBAAA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C37AA0-BFF9-87EE-466E-58FE4C1E6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7DA412-527D-561C-3D52-9CA89AC7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155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FC09E-5108-13BC-F241-7919273E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D3FE82-2506-7D69-0D2B-36F72D543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CC6D7-B849-5D73-1CCB-3D834DFDA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73A9EE-0486-7AE8-B49F-5B97A4F8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02EE75-8730-8F78-4980-E89BDC34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148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C5570C6-DDDB-9381-3041-C69BFF92F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E7B1D65-7336-60D6-15D9-A987B1C2C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1A508C-717F-0792-E269-23887AC7B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D9C85E-E8E0-1031-52C6-9ACCF461D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C98208-2BA0-4272-9C12-71B0C78F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76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B010066-F3FB-2464-AF57-9BD5CC3C9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EAEBC4-A9A0-A1B0-D3F6-6A50BA0F1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78C32D-4157-1546-6B5F-BFD1AE1128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FB285-D1B0-42DD-8458-1833639BAC3E}" type="datetimeFigureOut">
              <a:rPr lang="fr-FR" smtClean="0"/>
              <a:t>29/12/2022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8C9A21-431F-325E-F466-6F11AE345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A2922F-943D-29C2-B1FE-42BBAAE99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7AD7A-D0E4-4D41-A96B-DE06112356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69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816A56-09DA-6051-3670-DA6B1EF184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874"/>
            <a:ext cx="9144000" cy="423655"/>
          </a:xfrm>
        </p:spPr>
        <p:txBody>
          <a:bodyPr>
            <a:normAutofit/>
          </a:bodyPr>
          <a:lstStyle/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Cascadia Mono" panose="020B0609020000020004" pitchFamily="49" charset="0"/>
                <a:ea typeface="Cascadia Mono" panose="020B0609020000020004" pitchFamily="49" charset="0"/>
                <a:cs typeface="Cascadia Mono" panose="020B0609020000020004" pitchFamily="49" charset="0"/>
              </a:rPr>
              <a:t>Le CRPMN souhaite à tous une année 2023 avec une pleine mer de projets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33EF00-F4D9-1348-4BEC-65CAC69A8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1318" y="4276165"/>
            <a:ext cx="251012" cy="98611"/>
          </a:xfrm>
        </p:spPr>
        <p:txBody>
          <a:bodyPr>
            <a:normAutofit fontScale="25000" lnSpcReduction="20000"/>
          </a:bodyPr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3D6A285-5A4E-2632-8740-688AD02427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22" y="949101"/>
            <a:ext cx="3135359" cy="24798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17A820-0B0C-292D-7A42-C91EF03FD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631" y="861117"/>
            <a:ext cx="3271369" cy="26558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E318E1F-275F-3DA3-0533-97CB14E28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682" y="815789"/>
            <a:ext cx="5228648" cy="294042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C2A53D-245E-5175-FC26-1CC95AF01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66" y="3819213"/>
            <a:ext cx="3597605" cy="269820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22E8D71-A615-2EEF-7E49-EEEFEB7FE8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333" y="3806100"/>
            <a:ext cx="3597605" cy="2698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C0842B8-356A-7274-8638-39FA1DAE0C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549" y="4175086"/>
            <a:ext cx="1834241" cy="988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21540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Cascadia Mono</vt:lpstr>
      <vt:lpstr>Thème Office</vt:lpstr>
      <vt:lpstr>Le CRPMN souhaite à tous une année 2023 avec une pleine mer de projets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CRPMN souhaite à tous une année 2023 avec une pleine mer de projets </dc:title>
  <dc:creator>bruno conan</dc:creator>
  <cp:lastModifiedBy>bruno conan</cp:lastModifiedBy>
  <cp:revision>1</cp:revision>
  <dcterms:created xsi:type="dcterms:W3CDTF">2022-12-29T12:52:45Z</dcterms:created>
  <dcterms:modified xsi:type="dcterms:W3CDTF">2022-12-29T12:53:48Z</dcterms:modified>
</cp:coreProperties>
</file>